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-154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8343-CDAA-40A3-BD2D-802C9DA93477}" type="datetimeFigureOut">
              <a:rPr lang="zh-TW" altLang="en-US" smtClean="0"/>
              <a:pPr/>
              <a:t>2014/6/9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A5A4-A62C-47A0-A662-4A365976CA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8343-CDAA-40A3-BD2D-802C9DA93477}" type="datetimeFigureOut">
              <a:rPr lang="zh-TW" altLang="en-US" smtClean="0"/>
              <a:pPr/>
              <a:t>2014/6/9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A5A4-A62C-47A0-A662-4A365976CA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8343-CDAA-40A3-BD2D-802C9DA93477}" type="datetimeFigureOut">
              <a:rPr lang="zh-TW" altLang="en-US" smtClean="0"/>
              <a:pPr/>
              <a:t>2014/6/9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A5A4-A62C-47A0-A662-4A365976CA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8343-CDAA-40A3-BD2D-802C9DA93477}" type="datetimeFigureOut">
              <a:rPr lang="zh-TW" altLang="en-US" smtClean="0"/>
              <a:pPr/>
              <a:t>2014/6/9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A5A4-A62C-47A0-A662-4A365976CA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8343-CDAA-40A3-BD2D-802C9DA93477}" type="datetimeFigureOut">
              <a:rPr lang="zh-TW" altLang="en-US" smtClean="0"/>
              <a:pPr/>
              <a:t>2014/6/9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A5A4-A62C-47A0-A662-4A365976CA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8343-CDAA-40A3-BD2D-802C9DA93477}" type="datetimeFigureOut">
              <a:rPr lang="zh-TW" altLang="en-US" smtClean="0"/>
              <a:pPr/>
              <a:t>2014/6/9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A5A4-A62C-47A0-A662-4A365976CA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8343-CDAA-40A3-BD2D-802C9DA93477}" type="datetimeFigureOut">
              <a:rPr lang="zh-TW" altLang="en-US" smtClean="0"/>
              <a:pPr/>
              <a:t>2014/6/9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A5A4-A62C-47A0-A662-4A365976CA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8343-CDAA-40A3-BD2D-802C9DA93477}" type="datetimeFigureOut">
              <a:rPr lang="zh-TW" altLang="en-US" smtClean="0"/>
              <a:pPr/>
              <a:t>2014/6/9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A5A4-A62C-47A0-A662-4A365976CA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8343-CDAA-40A3-BD2D-802C9DA93477}" type="datetimeFigureOut">
              <a:rPr lang="zh-TW" altLang="en-US" smtClean="0"/>
              <a:pPr/>
              <a:t>2014/6/9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A5A4-A62C-47A0-A662-4A365976CA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8343-CDAA-40A3-BD2D-802C9DA93477}" type="datetimeFigureOut">
              <a:rPr lang="zh-TW" altLang="en-US" smtClean="0"/>
              <a:pPr/>
              <a:t>2014/6/9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A5A4-A62C-47A0-A662-4A365976CA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8343-CDAA-40A3-BD2D-802C9DA93477}" type="datetimeFigureOut">
              <a:rPr lang="zh-TW" altLang="en-US" smtClean="0"/>
              <a:pPr/>
              <a:t>2014/6/9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A5A4-A62C-47A0-A662-4A365976CA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68343-CDAA-40A3-BD2D-802C9DA93477}" type="datetimeFigureOut">
              <a:rPr lang="zh-TW" altLang="en-US" smtClean="0"/>
              <a:pPr/>
              <a:t>2014/6/9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BA5A4-A62C-47A0-A662-4A365976CA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28658" y="0"/>
            <a:ext cx="5829300" cy="928662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  <a:ea typeface="文鼎粗隸" pitchFamily="49" charset="-120"/>
              </a:rPr>
              <a:t>二代戒菸治療介紹</a:t>
            </a:r>
            <a:endParaRPr lang="zh-TW" altLang="en-US" b="1" dirty="0">
              <a:solidFill>
                <a:srgbClr val="FF0000"/>
              </a:solidFill>
              <a:ea typeface="文鼎粗隸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1447" y="1357258"/>
            <a:ext cx="6215106" cy="7429584"/>
          </a:xfrm>
        </p:spPr>
        <p:txBody>
          <a:bodyPr>
            <a:noAutofit/>
          </a:bodyPr>
          <a:lstStyle/>
          <a:p>
            <a:pPr algn="l"/>
            <a:r>
              <a:rPr lang="en-US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啟動時間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：衛生署公告</a:t>
            </a:r>
            <a: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日起推出</a:t>
            </a:r>
            <a:endParaRPr lang="en-US" altLang="zh-TW" sz="2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對象： </a:t>
            </a:r>
            <a:endParaRPr lang="en-US" altLang="zh-TW" sz="24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一般吸菸民眾 </a:t>
            </a:r>
            <a:endParaRPr lang="en-US" altLang="zh-TW" sz="2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門診及住院、急診病人都納入戒菸治療對象</a:t>
            </a:r>
            <a: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不與健保衝突</a:t>
            </a:r>
            <a: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 </a:t>
            </a:r>
          </a:p>
          <a:p>
            <a:pPr algn="l"/>
            <a:r>
              <a:rPr lang="en-US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收費： </a:t>
            </a:r>
            <a:endParaRPr lang="en-US" altLang="zh-TW" sz="24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Wingdings 2"/>
              </a:rPr>
              <a:t>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比照一般健保用藥，每次處方只要付兩成以下、 最高</a:t>
            </a:r>
            <a: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200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元的部分負擔。 </a:t>
            </a:r>
            <a:endParaRPr lang="en-US" altLang="zh-TW" sz="2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Wingdings 2"/>
              </a:rPr>
              <a:t>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醫療資源缺乏地區部分負擔減免</a:t>
            </a:r>
            <a: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20%(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本縣東石鄉及六腳鄉</a:t>
            </a:r>
            <a: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),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低 收入戶及山地原住民暨離島地區</a:t>
            </a:r>
            <a: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本縣阿里山鄉</a:t>
            </a:r>
            <a: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全免， 一次可領四週，一年最多可領十六週。 </a:t>
            </a:r>
            <a:endParaRPr lang="en-US" altLang="zh-TW" sz="2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諮詢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：青少年及孕婦或不想用藥之吸菸民眾，可透過專業衛教師 一對一面對面的諮詢衛教協助您戒菸。 </a:t>
            </a:r>
            <a:endParaRPr lang="en-US" altLang="zh-TW" sz="2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其所需費用由菸品健康福利捐</a:t>
            </a:r>
            <a: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之節餘款</a:t>
            </a:r>
            <a: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支應，不使用到健保資源，並且透過戒菸，減少醫療支出，幫全民省錢。 </a:t>
            </a:r>
            <a:endParaRPr lang="zh-TW" altLang="en-US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85728" y="857224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資料來源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嘉義縣衛生局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2" descr="http://nosmoking.cyshb.gov.tw/upload/1020116健_二代戒菸海報-0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6858001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189</Words>
  <Application>Microsoft Office PowerPoint</Application>
  <PresentationFormat>如螢幕大小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二代戒菸治療介紹</vt:lpstr>
      <vt:lpstr>投影片 2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二代戒菸治療介紹</dc:title>
  <dc:creator>Your User Name</dc:creator>
  <cp:lastModifiedBy>Your User Name</cp:lastModifiedBy>
  <cp:revision>5</cp:revision>
  <dcterms:created xsi:type="dcterms:W3CDTF">2014-04-22T07:05:44Z</dcterms:created>
  <dcterms:modified xsi:type="dcterms:W3CDTF">2014-06-09T05:53:05Z</dcterms:modified>
</cp:coreProperties>
</file>